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FAMÍLIA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FAMÍLIA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749FF99-2337-4FB9-A723-8B8F7976BD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feliz em ser </a:t>
            </a:r>
          </a:p>
          <a:p>
            <a:r>
              <a:rPr lang="pt-BR" dirty="0"/>
              <a:t>parte da família de Deus,</a:t>
            </a:r>
          </a:p>
          <a:p>
            <a:r>
              <a:rPr lang="pt-BR" dirty="0"/>
              <a:t>Pois o sangue de </a:t>
            </a:r>
          </a:p>
          <a:p>
            <a:r>
              <a:rPr lang="pt-BR" dirty="0"/>
              <a:t>Cristo me resgatou.</a:t>
            </a:r>
          </a:p>
        </p:txBody>
      </p:sp>
    </p:spTree>
    <p:extLst>
      <p:ext uri="{BB962C8B-B14F-4D97-AF65-F5344CB8AC3E}">
        <p14:creationId xmlns:p14="http://schemas.microsoft.com/office/powerpoint/2010/main" val="2195776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FAMÍLIA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5CE6703-1FA9-4186-9062-C790C095FC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um herdeiro e </a:t>
            </a:r>
          </a:p>
          <a:p>
            <a:r>
              <a:rPr lang="pt-BR" dirty="0"/>
              <a:t>desejo ir ao lar;</a:t>
            </a:r>
          </a:p>
          <a:p>
            <a:r>
              <a:rPr lang="pt-BR" dirty="0"/>
              <a:t>Parte sou da família, </a:t>
            </a:r>
          </a:p>
          <a:p>
            <a:r>
              <a:rPr lang="pt-BR" dirty="0"/>
              <a:t>Família de Deus. </a:t>
            </a:r>
          </a:p>
        </p:txBody>
      </p:sp>
    </p:spTree>
    <p:extLst>
      <p:ext uri="{BB962C8B-B14F-4D97-AF65-F5344CB8AC3E}">
        <p14:creationId xmlns:p14="http://schemas.microsoft.com/office/powerpoint/2010/main" val="2664973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38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FAMÍLIA DE DEUS</vt:lpstr>
      <vt:lpstr>A FAMÍLIA DE DEUS</vt:lpstr>
      <vt:lpstr>A FAMÍLIA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2019-06-12T23:07:39Z</dcterms:modified>
</cp:coreProperties>
</file>

<file path=docProps/thumbnail.jpeg>
</file>